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110" r:id="rId2"/>
    <p:sldId id="1130" r:id="rId3"/>
    <p:sldId id="1131" r:id="rId4"/>
    <p:sldId id="1083" r:id="rId5"/>
    <p:sldId id="1111" r:id="rId6"/>
    <p:sldId id="1114" r:id="rId7"/>
    <p:sldId id="1132" r:id="rId8"/>
    <p:sldId id="1133" r:id="rId9"/>
    <p:sldId id="1135" r:id="rId10"/>
    <p:sldId id="1136" r:id="rId11"/>
  </p:sldIdLst>
  <p:sldSz cx="12192000" cy="6858000"/>
  <p:notesSz cx="9926638" cy="143557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CCFDE-E202-4A9E-816B-DF10CCBC8927}" v="14" dt="2024-04-18T06:53:56.3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Redeman" userId="1d340ed4-bd4d-4a3d-bfc2-03316eab5961" providerId="ADAL" clId="{F6CCCFDE-E202-4A9E-816B-DF10CCBC8927}"/>
    <pc:docChg chg="undo custSel addSld delSld modSld sldOrd">
      <pc:chgData name="Marco Redeman" userId="1d340ed4-bd4d-4a3d-bfc2-03316eab5961" providerId="ADAL" clId="{F6CCCFDE-E202-4A9E-816B-DF10CCBC8927}" dt="2024-04-18T06:54:41.497" v="102" actId="167"/>
      <pc:docMkLst>
        <pc:docMk/>
      </pc:docMkLst>
      <pc:sldChg chg="addSp delSp modSp mod">
        <pc:chgData name="Marco Redeman" userId="1d340ed4-bd4d-4a3d-bfc2-03316eab5961" providerId="ADAL" clId="{F6CCCFDE-E202-4A9E-816B-DF10CCBC8927}" dt="2024-04-18T06:53:47.657" v="94"/>
        <pc:sldMkLst>
          <pc:docMk/>
          <pc:sldMk cId="4166178822" sldId="1083"/>
        </pc:sldMkLst>
        <pc:picChg chg="add mod">
          <ac:chgData name="Marco Redeman" userId="1d340ed4-bd4d-4a3d-bfc2-03316eab5961" providerId="ADAL" clId="{F6CCCFDE-E202-4A9E-816B-DF10CCBC8927}" dt="2024-04-18T06:53:47.657" v="94"/>
          <ac:picMkLst>
            <pc:docMk/>
            <pc:sldMk cId="4166178822" sldId="1083"/>
            <ac:picMk id="4" creationId="{A769E8DF-D7ED-975D-F1EE-C59C2DF9B60A}"/>
          </ac:picMkLst>
        </pc:picChg>
        <pc:picChg chg="del">
          <ac:chgData name="Marco Redeman" userId="1d340ed4-bd4d-4a3d-bfc2-03316eab5961" providerId="ADAL" clId="{F6CCCFDE-E202-4A9E-816B-DF10CCBC8927}" dt="2024-04-18T06:50:33.026" v="13" actId="478"/>
          <ac:picMkLst>
            <pc:docMk/>
            <pc:sldMk cId="4166178822" sldId="1083"/>
            <ac:picMk id="8" creationId="{6DA5B959-D6F0-BF19-33DF-AD6D79D484A2}"/>
          </ac:picMkLst>
        </pc:picChg>
      </pc:sldChg>
      <pc:sldChg chg="addSp delSp modSp mod">
        <pc:chgData name="Marco Redeman" userId="1d340ed4-bd4d-4a3d-bfc2-03316eab5961" providerId="ADAL" clId="{F6CCCFDE-E202-4A9E-816B-DF10CCBC8927}" dt="2024-04-18T06:50:14.387" v="10" actId="14100"/>
        <pc:sldMkLst>
          <pc:docMk/>
          <pc:sldMk cId="1792453991" sldId="1110"/>
        </pc:sldMkLst>
        <pc:picChg chg="add mod">
          <ac:chgData name="Marco Redeman" userId="1d340ed4-bd4d-4a3d-bfc2-03316eab5961" providerId="ADAL" clId="{F6CCCFDE-E202-4A9E-816B-DF10CCBC8927}" dt="2024-04-18T06:50:14.387" v="10" actId="14100"/>
          <ac:picMkLst>
            <pc:docMk/>
            <pc:sldMk cId="1792453991" sldId="1110"/>
            <ac:picMk id="6" creationId="{BDDE9E99-65E8-E8B9-5F8F-DB13AB71AD31}"/>
          </ac:picMkLst>
        </pc:picChg>
        <pc:picChg chg="del">
          <ac:chgData name="Marco Redeman" userId="1d340ed4-bd4d-4a3d-bfc2-03316eab5961" providerId="ADAL" clId="{F6CCCFDE-E202-4A9E-816B-DF10CCBC8927}" dt="2024-04-18T06:50:05.626" v="7" actId="478"/>
          <ac:picMkLst>
            <pc:docMk/>
            <pc:sldMk cId="1792453991" sldId="1110"/>
            <ac:picMk id="7" creationId="{601603EA-FC44-CF03-4935-402AA8D6981E}"/>
          </ac:picMkLst>
        </pc:picChg>
        <pc:picChg chg="add del mod">
          <ac:chgData name="Marco Redeman" userId="1d340ed4-bd4d-4a3d-bfc2-03316eab5961" providerId="ADAL" clId="{F6CCCFDE-E202-4A9E-816B-DF10CCBC8927}" dt="2024-04-18T06:44:56.864" v="2" actId="478"/>
          <ac:picMkLst>
            <pc:docMk/>
            <pc:sldMk cId="1792453991" sldId="1110"/>
            <ac:picMk id="1026" creationId="{A6EC87DB-48FA-D973-964B-E117D0D406C5}"/>
          </ac:picMkLst>
        </pc:picChg>
      </pc:sldChg>
      <pc:sldChg chg="addSp delSp modSp mod">
        <pc:chgData name="Marco Redeman" userId="1d340ed4-bd4d-4a3d-bfc2-03316eab5961" providerId="ADAL" clId="{F6CCCFDE-E202-4A9E-816B-DF10CCBC8927}" dt="2024-04-18T06:53:48.519" v="95"/>
        <pc:sldMkLst>
          <pc:docMk/>
          <pc:sldMk cId="67159613" sldId="1111"/>
        </pc:sldMkLst>
        <pc:picChg chg="add mod">
          <ac:chgData name="Marco Redeman" userId="1d340ed4-bd4d-4a3d-bfc2-03316eab5961" providerId="ADAL" clId="{F6CCCFDE-E202-4A9E-816B-DF10CCBC8927}" dt="2024-04-18T06:53:48.519" v="95"/>
          <ac:picMkLst>
            <pc:docMk/>
            <pc:sldMk cId="67159613" sldId="1111"/>
            <ac:picMk id="3" creationId="{CCED3773-9092-ADAF-C249-9CF5EFB23EB7}"/>
          </ac:picMkLst>
        </pc:picChg>
        <pc:picChg chg="del">
          <ac:chgData name="Marco Redeman" userId="1d340ed4-bd4d-4a3d-bfc2-03316eab5961" providerId="ADAL" clId="{F6CCCFDE-E202-4A9E-816B-DF10CCBC8927}" dt="2024-04-18T06:50:35.953" v="14" actId="478"/>
          <ac:picMkLst>
            <pc:docMk/>
            <pc:sldMk cId="67159613" sldId="1111"/>
            <ac:picMk id="8" creationId="{0EB1D5CF-2A43-02C2-748E-C33CF509CBAD}"/>
          </ac:picMkLst>
        </pc:picChg>
      </pc:sldChg>
      <pc:sldChg chg="addSp delSp modSp mod">
        <pc:chgData name="Marco Redeman" userId="1d340ed4-bd4d-4a3d-bfc2-03316eab5961" providerId="ADAL" clId="{F6CCCFDE-E202-4A9E-816B-DF10CCBC8927}" dt="2024-04-18T06:54:41.497" v="102" actId="167"/>
        <pc:sldMkLst>
          <pc:docMk/>
          <pc:sldMk cId="2926487844" sldId="1114"/>
        </pc:sldMkLst>
        <pc:picChg chg="add mod ord">
          <ac:chgData name="Marco Redeman" userId="1d340ed4-bd4d-4a3d-bfc2-03316eab5961" providerId="ADAL" clId="{F6CCCFDE-E202-4A9E-816B-DF10CCBC8927}" dt="2024-04-18T06:54:41.497" v="102" actId="167"/>
          <ac:picMkLst>
            <pc:docMk/>
            <pc:sldMk cId="2926487844" sldId="1114"/>
            <ac:picMk id="3" creationId="{15BF30F9-EE01-4963-476E-F535F30F8E77}"/>
          </ac:picMkLst>
        </pc:picChg>
        <pc:picChg chg="del">
          <ac:chgData name="Marco Redeman" userId="1d340ed4-bd4d-4a3d-bfc2-03316eab5961" providerId="ADAL" clId="{F6CCCFDE-E202-4A9E-816B-DF10CCBC8927}" dt="2024-04-18T06:50:38.039" v="15" actId="478"/>
          <ac:picMkLst>
            <pc:docMk/>
            <pc:sldMk cId="2926487844" sldId="1114"/>
            <ac:picMk id="5" creationId="{52775A9E-ED62-9615-D0C8-F83CE16E9C94}"/>
          </ac:picMkLst>
        </pc:picChg>
      </pc:sldChg>
      <pc:sldChg chg="delSp del mod">
        <pc:chgData name="Marco Redeman" userId="1d340ed4-bd4d-4a3d-bfc2-03316eab5961" providerId="ADAL" clId="{F6CCCFDE-E202-4A9E-816B-DF10CCBC8927}" dt="2024-04-18T06:51:07.355" v="19" actId="47"/>
        <pc:sldMkLst>
          <pc:docMk/>
          <pc:sldMk cId="1968784364" sldId="1121"/>
        </pc:sldMkLst>
        <pc:picChg chg="del">
          <ac:chgData name="Marco Redeman" userId="1d340ed4-bd4d-4a3d-bfc2-03316eab5961" providerId="ADAL" clId="{F6CCCFDE-E202-4A9E-816B-DF10CCBC8927}" dt="2024-04-18T06:50:43.735" v="18" actId="478"/>
          <ac:picMkLst>
            <pc:docMk/>
            <pc:sldMk cId="1968784364" sldId="1121"/>
            <ac:picMk id="7" creationId="{980A64C2-EB75-2A10-A332-D8075EA0F6D1}"/>
          </ac:picMkLst>
        </pc:picChg>
      </pc:sldChg>
      <pc:sldChg chg="del">
        <pc:chgData name="Marco Redeman" userId="1d340ed4-bd4d-4a3d-bfc2-03316eab5961" providerId="ADAL" clId="{F6CCCFDE-E202-4A9E-816B-DF10CCBC8927}" dt="2024-04-18T06:51:07.355" v="19" actId="47"/>
        <pc:sldMkLst>
          <pc:docMk/>
          <pc:sldMk cId="1703684814" sldId="1123"/>
        </pc:sldMkLst>
      </pc:sldChg>
      <pc:sldChg chg="del">
        <pc:chgData name="Marco Redeman" userId="1d340ed4-bd4d-4a3d-bfc2-03316eab5961" providerId="ADAL" clId="{F6CCCFDE-E202-4A9E-816B-DF10CCBC8927}" dt="2024-04-18T06:51:07.355" v="19" actId="47"/>
        <pc:sldMkLst>
          <pc:docMk/>
          <pc:sldMk cId="3878052666" sldId="1124"/>
        </pc:sldMkLst>
      </pc:sldChg>
      <pc:sldChg chg="del">
        <pc:chgData name="Marco Redeman" userId="1d340ed4-bd4d-4a3d-bfc2-03316eab5961" providerId="ADAL" clId="{F6CCCFDE-E202-4A9E-816B-DF10CCBC8927}" dt="2024-04-18T06:51:07.355" v="19" actId="47"/>
        <pc:sldMkLst>
          <pc:docMk/>
          <pc:sldMk cId="3780205406" sldId="1125"/>
        </pc:sldMkLst>
      </pc:sldChg>
      <pc:sldChg chg="del">
        <pc:chgData name="Marco Redeman" userId="1d340ed4-bd4d-4a3d-bfc2-03316eab5961" providerId="ADAL" clId="{F6CCCFDE-E202-4A9E-816B-DF10CCBC8927}" dt="2024-04-18T06:51:07.355" v="19" actId="47"/>
        <pc:sldMkLst>
          <pc:docMk/>
          <pc:sldMk cId="2114355632" sldId="1126"/>
        </pc:sldMkLst>
      </pc:sldChg>
      <pc:sldChg chg="del">
        <pc:chgData name="Marco Redeman" userId="1d340ed4-bd4d-4a3d-bfc2-03316eab5961" providerId="ADAL" clId="{F6CCCFDE-E202-4A9E-816B-DF10CCBC8927}" dt="2024-04-18T06:51:07.355" v="19" actId="47"/>
        <pc:sldMkLst>
          <pc:docMk/>
          <pc:sldMk cId="2651725877" sldId="1127"/>
        </pc:sldMkLst>
      </pc:sldChg>
      <pc:sldChg chg="del">
        <pc:chgData name="Marco Redeman" userId="1d340ed4-bd4d-4a3d-bfc2-03316eab5961" providerId="ADAL" clId="{F6CCCFDE-E202-4A9E-816B-DF10CCBC8927}" dt="2024-04-18T06:51:07.355" v="19" actId="47"/>
        <pc:sldMkLst>
          <pc:docMk/>
          <pc:sldMk cId="1776724747" sldId="1128"/>
        </pc:sldMkLst>
      </pc:sldChg>
      <pc:sldChg chg="del">
        <pc:chgData name="Marco Redeman" userId="1d340ed4-bd4d-4a3d-bfc2-03316eab5961" providerId="ADAL" clId="{F6CCCFDE-E202-4A9E-816B-DF10CCBC8927}" dt="2024-04-18T06:51:07.355" v="19" actId="47"/>
        <pc:sldMkLst>
          <pc:docMk/>
          <pc:sldMk cId="3754091308" sldId="1129"/>
        </pc:sldMkLst>
      </pc:sldChg>
      <pc:sldChg chg="addSp delSp modSp mod">
        <pc:chgData name="Marco Redeman" userId="1d340ed4-bd4d-4a3d-bfc2-03316eab5961" providerId="ADAL" clId="{F6CCCFDE-E202-4A9E-816B-DF10CCBC8927}" dt="2024-04-18T06:53:45.212" v="92"/>
        <pc:sldMkLst>
          <pc:docMk/>
          <pc:sldMk cId="2533333381" sldId="1130"/>
        </pc:sldMkLst>
        <pc:picChg chg="add mod">
          <ac:chgData name="Marco Redeman" userId="1d340ed4-bd4d-4a3d-bfc2-03316eab5961" providerId="ADAL" clId="{F6CCCFDE-E202-4A9E-816B-DF10CCBC8927}" dt="2024-04-18T06:53:45.212" v="92"/>
          <ac:picMkLst>
            <pc:docMk/>
            <pc:sldMk cId="2533333381" sldId="1130"/>
            <ac:picMk id="5" creationId="{CB29E71F-6713-F310-349A-6D2FB027D9A3}"/>
          </ac:picMkLst>
        </pc:picChg>
        <pc:picChg chg="del">
          <ac:chgData name="Marco Redeman" userId="1d340ed4-bd4d-4a3d-bfc2-03316eab5961" providerId="ADAL" clId="{F6CCCFDE-E202-4A9E-816B-DF10CCBC8927}" dt="2024-04-18T06:50:25.357" v="11" actId="478"/>
          <ac:picMkLst>
            <pc:docMk/>
            <pc:sldMk cId="2533333381" sldId="1130"/>
            <ac:picMk id="7" creationId="{601603EA-FC44-CF03-4935-402AA8D6981E}"/>
          </ac:picMkLst>
        </pc:picChg>
      </pc:sldChg>
      <pc:sldChg chg="addSp delSp modSp mod">
        <pc:chgData name="Marco Redeman" userId="1d340ed4-bd4d-4a3d-bfc2-03316eab5961" providerId="ADAL" clId="{F6CCCFDE-E202-4A9E-816B-DF10CCBC8927}" dt="2024-04-18T06:53:46.319" v="93"/>
        <pc:sldMkLst>
          <pc:docMk/>
          <pc:sldMk cId="307555480" sldId="1131"/>
        </pc:sldMkLst>
        <pc:picChg chg="add mod">
          <ac:chgData name="Marco Redeman" userId="1d340ed4-bd4d-4a3d-bfc2-03316eab5961" providerId="ADAL" clId="{F6CCCFDE-E202-4A9E-816B-DF10CCBC8927}" dt="2024-04-18T06:53:46.319" v="93"/>
          <ac:picMkLst>
            <pc:docMk/>
            <pc:sldMk cId="307555480" sldId="1131"/>
            <ac:picMk id="5" creationId="{19FFA006-0269-1EC1-3626-37DADAAC802C}"/>
          </ac:picMkLst>
        </pc:picChg>
        <pc:picChg chg="del">
          <ac:chgData name="Marco Redeman" userId="1d340ed4-bd4d-4a3d-bfc2-03316eab5961" providerId="ADAL" clId="{F6CCCFDE-E202-4A9E-816B-DF10CCBC8927}" dt="2024-04-18T06:50:31.294" v="12" actId="478"/>
          <ac:picMkLst>
            <pc:docMk/>
            <pc:sldMk cId="307555480" sldId="1131"/>
            <ac:picMk id="7" creationId="{601603EA-FC44-CF03-4935-402AA8D6981E}"/>
          </ac:picMkLst>
        </pc:picChg>
      </pc:sldChg>
      <pc:sldChg chg="addSp delSp modSp mod">
        <pc:chgData name="Marco Redeman" userId="1d340ed4-bd4d-4a3d-bfc2-03316eab5961" providerId="ADAL" clId="{F6CCCFDE-E202-4A9E-816B-DF10CCBC8927}" dt="2024-04-18T06:53:51.394" v="97"/>
        <pc:sldMkLst>
          <pc:docMk/>
          <pc:sldMk cId="4095927196" sldId="1132"/>
        </pc:sldMkLst>
        <pc:picChg chg="add mod">
          <ac:chgData name="Marco Redeman" userId="1d340ed4-bd4d-4a3d-bfc2-03316eab5961" providerId="ADAL" clId="{F6CCCFDE-E202-4A9E-816B-DF10CCBC8927}" dt="2024-04-18T06:53:51.394" v="97"/>
          <ac:picMkLst>
            <pc:docMk/>
            <pc:sldMk cId="4095927196" sldId="1132"/>
            <ac:picMk id="5" creationId="{01B2E4D3-93FD-CABE-27A5-63C94A311560}"/>
          </ac:picMkLst>
        </pc:picChg>
        <pc:picChg chg="del">
          <ac:chgData name="Marco Redeman" userId="1d340ed4-bd4d-4a3d-bfc2-03316eab5961" providerId="ADAL" clId="{F6CCCFDE-E202-4A9E-816B-DF10CCBC8927}" dt="2024-04-18T06:50:40.805" v="16" actId="478"/>
          <ac:picMkLst>
            <pc:docMk/>
            <pc:sldMk cId="4095927196" sldId="1132"/>
            <ac:picMk id="7" creationId="{601603EA-FC44-CF03-4935-402AA8D6981E}"/>
          </ac:picMkLst>
        </pc:picChg>
      </pc:sldChg>
      <pc:sldChg chg="addSp delSp modSp mod">
        <pc:chgData name="Marco Redeman" userId="1d340ed4-bd4d-4a3d-bfc2-03316eab5961" providerId="ADAL" clId="{F6CCCFDE-E202-4A9E-816B-DF10CCBC8927}" dt="2024-04-18T06:53:51.415" v="98"/>
        <pc:sldMkLst>
          <pc:docMk/>
          <pc:sldMk cId="2353478229" sldId="1133"/>
        </pc:sldMkLst>
        <pc:picChg chg="add mod">
          <ac:chgData name="Marco Redeman" userId="1d340ed4-bd4d-4a3d-bfc2-03316eab5961" providerId="ADAL" clId="{F6CCCFDE-E202-4A9E-816B-DF10CCBC8927}" dt="2024-04-18T06:53:51.415" v="98"/>
          <ac:picMkLst>
            <pc:docMk/>
            <pc:sldMk cId="2353478229" sldId="1133"/>
            <ac:picMk id="5" creationId="{09AA906D-C424-2995-708F-68872B98C8A4}"/>
          </ac:picMkLst>
        </pc:picChg>
        <pc:picChg chg="del">
          <ac:chgData name="Marco Redeman" userId="1d340ed4-bd4d-4a3d-bfc2-03316eab5961" providerId="ADAL" clId="{F6CCCFDE-E202-4A9E-816B-DF10CCBC8927}" dt="2024-04-18T06:50:42.221" v="17" actId="478"/>
          <ac:picMkLst>
            <pc:docMk/>
            <pc:sldMk cId="2353478229" sldId="1133"/>
            <ac:picMk id="7" creationId="{601603EA-FC44-CF03-4935-402AA8D6981E}"/>
          </ac:picMkLst>
        </pc:picChg>
      </pc:sldChg>
      <pc:sldChg chg="del ord">
        <pc:chgData name="Marco Redeman" userId="1d340ed4-bd4d-4a3d-bfc2-03316eab5961" providerId="ADAL" clId="{F6CCCFDE-E202-4A9E-816B-DF10CCBC8927}" dt="2024-04-18T06:52:26.696" v="57" actId="47"/>
        <pc:sldMkLst>
          <pc:docMk/>
          <pc:sldMk cId="1882919138" sldId="1134"/>
        </pc:sldMkLst>
      </pc:sldChg>
      <pc:sldChg chg="addSp delSp modSp mod">
        <pc:chgData name="Marco Redeman" userId="1d340ed4-bd4d-4a3d-bfc2-03316eab5961" providerId="ADAL" clId="{F6CCCFDE-E202-4A9E-816B-DF10CCBC8927}" dt="2024-04-18T06:53:54.881" v="99"/>
        <pc:sldMkLst>
          <pc:docMk/>
          <pc:sldMk cId="3676296814" sldId="1135"/>
        </pc:sldMkLst>
        <pc:spChg chg="mod">
          <ac:chgData name="Marco Redeman" userId="1d340ed4-bd4d-4a3d-bfc2-03316eab5961" providerId="ADAL" clId="{F6CCCFDE-E202-4A9E-816B-DF10CCBC8927}" dt="2024-04-18T06:52:14.844" v="56" actId="1076"/>
          <ac:spMkLst>
            <pc:docMk/>
            <pc:sldMk cId="3676296814" sldId="1135"/>
            <ac:spMk id="3" creationId="{00000000-0000-0000-0000-000000000000}"/>
          </ac:spMkLst>
        </pc:spChg>
        <pc:picChg chg="add mod">
          <ac:chgData name="Marco Redeman" userId="1d340ed4-bd4d-4a3d-bfc2-03316eab5961" providerId="ADAL" clId="{F6CCCFDE-E202-4A9E-816B-DF10CCBC8927}" dt="2024-04-18T06:53:54.881" v="99"/>
          <ac:picMkLst>
            <pc:docMk/>
            <pc:sldMk cId="3676296814" sldId="1135"/>
            <ac:picMk id="4" creationId="{46C5AB2E-62B2-9083-445B-3ADC46BE7120}"/>
          </ac:picMkLst>
        </pc:picChg>
        <pc:picChg chg="del">
          <ac:chgData name="Marco Redeman" userId="1d340ed4-bd4d-4a3d-bfc2-03316eab5961" providerId="ADAL" clId="{F6CCCFDE-E202-4A9E-816B-DF10CCBC8927}" dt="2024-04-18T06:53:36.723" v="91" actId="478"/>
          <ac:picMkLst>
            <pc:docMk/>
            <pc:sldMk cId="3676296814" sldId="1135"/>
            <ac:picMk id="8" creationId="{6DA5B959-D6F0-BF19-33DF-AD6D79D484A2}"/>
          </ac:picMkLst>
        </pc:picChg>
      </pc:sldChg>
      <pc:sldChg chg="addSp delSp modSp add mod">
        <pc:chgData name="Marco Redeman" userId="1d340ed4-bd4d-4a3d-bfc2-03316eab5961" providerId="ADAL" clId="{F6CCCFDE-E202-4A9E-816B-DF10CCBC8927}" dt="2024-04-18T06:53:56.354" v="100"/>
        <pc:sldMkLst>
          <pc:docMk/>
          <pc:sldMk cId="2051008386" sldId="1136"/>
        </pc:sldMkLst>
        <pc:spChg chg="mod">
          <ac:chgData name="Marco Redeman" userId="1d340ed4-bd4d-4a3d-bfc2-03316eab5961" providerId="ADAL" clId="{F6CCCFDE-E202-4A9E-816B-DF10CCBC8927}" dt="2024-04-18T06:52:46.720" v="89" actId="20577"/>
          <ac:spMkLst>
            <pc:docMk/>
            <pc:sldMk cId="2051008386" sldId="1136"/>
            <ac:spMk id="3" creationId="{00000000-0000-0000-0000-000000000000}"/>
          </ac:spMkLst>
        </pc:spChg>
        <pc:picChg chg="add mod">
          <ac:chgData name="Marco Redeman" userId="1d340ed4-bd4d-4a3d-bfc2-03316eab5961" providerId="ADAL" clId="{F6CCCFDE-E202-4A9E-816B-DF10CCBC8927}" dt="2024-04-18T06:53:56.354" v="100"/>
          <ac:picMkLst>
            <pc:docMk/>
            <pc:sldMk cId="2051008386" sldId="1136"/>
            <ac:picMk id="4" creationId="{1C1194C9-3E7E-43A4-5480-C6B78D5F2AB0}"/>
          </ac:picMkLst>
        </pc:picChg>
        <pc:picChg chg="del">
          <ac:chgData name="Marco Redeman" userId="1d340ed4-bd4d-4a3d-bfc2-03316eab5961" providerId="ADAL" clId="{F6CCCFDE-E202-4A9E-816B-DF10CCBC8927}" dt="2024-04-18T06:53:34.086" v="90" actId="478"/>
          <ac:picMkLst>
            <pc:docMk/>
            <pc:sldMk cId="2051008386" sldId="1136"/>
            <ac:picMk id="8" creationId="{6DA5B959-D6F0-BF19-33DF-AD6D79D484A2}"/>
          </ac:picMkLst>
        </pc:picChg>
      </pc:sldChg>
      <pc:sldChg chg="add del">
        <pc:chgData name="Marco Redeman" userId="1d340ed4-bd4d-4a3d-bfc2-03316eab5961" providerId="ADAL" clId="{F6CCCFDE-E202-4A9E-816B-DF10CCBC8927}" dt="2024-04-18T06:52:31.167" v="58" actId="47"/>
        <pc:sldMkLst>
          <pc:docMk/>
          <pc:sldMk cId="2319028283" sldId="11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831692D-5269-41B5-9FFD-D3F283335190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D7E0E91C-720A-45F3-9FDE-B83A5679034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7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5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58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3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81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92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6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88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9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9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25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52F3-FD56-4F4B-B936-0B419AF4303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6BB9-A38B-4CBA-866B-BD8D87DD813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1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Welkom op de MAG-avond!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38731" y="2044685"/>
            <a:ext cx="1049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Samen aan de slag met de Maatschappelijke Agenda</a:t>
            </a:r>
          </a:p>
          <a:p>
            <a:endParaRPr lang="nl-NL" sz="3600" b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DDE9E99-65E8-E8B9-5F8F-DB13AB71A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5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933" y="528609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En nu bent u</a:t>
            </a:r>
          </a:p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aan zet!</a:t>
            </a:r>
          </a:p>
          <a:p>
            <a:pPr marL="0" indent="0">
              <a:buNone/>
            </a:pPr>
            <a:endParaRPr lang="nl-NL" sz="4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Hulp bij meedoen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1194C9-3E7E-43A4-5480-C6B78D5F2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0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De Maatschappelijke agenda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29304" y="1562269"/>
            <a:ext cx="104931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Eén visiedocument voor het hele sociaal domein</a:t>
            </a:r>
            <a:br>
              <a:rPr lang="nl-NL" sz="3200" b="1"/>
            </a:br>
            <a:endParaRPr lang="nl-NL" sz="3200" b="1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Nieuwe manier van werken: in ontwikkeling</a:t>
            </a:r>
            <a:br>
              <a:rPr lang="nl-NL" sz="3200" b="1"/>
            </a:br>
            <a:endParaRPr lang="nl-NL" sz="3200" b="1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Vastgesteld in alle drie de HLT-gemeenten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Na twee jaar herijken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nl-NL" sz="3200" b="1"/>
          </a:p>
          <a:p>
            <a:endParaRPr lang="nl-NL" sz="3200" b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B29E71F-6713-F310-349A-6D2FB027D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De Maatschappelijke agenda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Samen werken aan gedeelde ambities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FFA006-0269-1EC1-3626-37DADAAC8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5321" y="2925863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Opgaven</a:t>
            </a:r>
          </a:p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(pijlers) </a:t>
            </a:r>
          </a:p>
          <a:p>
            <a:pPr marL="0" indent="0">
              <a:buNone/>
            </a:pPr>
            <a:endParaRPr lang="nl-NL" sz="4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Hulp bij meedoen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769E8DF-D7ED-975D-F1EE-C59C2DF9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Ambities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A61A319-3460-45F7-52B1-CC3A525D5F2C}"/>
              </a:ext>
            </a:extLst>
          </p:cNvPr>
          <p:cNvSpPr txBox="1">
            <a:spLocks/>
          </p:cNvSpPr>
          <p:nvPr/>
        </p:nvSpPr>
        <p:spPr>
          <a:xfrm>
            <a:off x="414051" y="1239883"/>
            <a:ext cx="10569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u="sng">
                <a:solidFill>
                  <a:srgbClr val="0070C0"/>
                </a:solidFill>
              </a:rPr>
              <a:t>Voorbeeld</a:t>
            </a:r>
            <a:r>
              <a:rPr lang="nl-NL" b="1">
                <a:solidFill>
                  <a:srgbClr val="0070C0"/>
                </a:solidFill>
              </a:rPr>
              <a:t>: pijler 3. Zorg voor Elkaar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D4329A-5D56-399A-4E31-E651882ABDD8}"/>
              </a:ext>
            </a:extLst>
          </p:cNvPr>
          <p:cNvSpPr txBox="1"/>
          <p:nvPr/>
        </p:nvSpPr>
        <p:spPr>
          <a:xfrm>
            <a:off x="1526959" y="1739822"/>
            <a:ext cx="103691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 sz="2800" b="0" i="0" u="none" strike="noStrike" baseline="0">
              <a:solidFill>
                <a:srgbClr val="000000"/>
              </a:solidFill>
              <a:latin typeface="Myriad Pro"/>
            </a:endParaRPr>
          </a:p>
          <a:p>
            <a:pPr algn="l"/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Inwoners zijn (meer) betrokken bij hun buurt en kijken naar elkaar om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Jong en oud voelt zich prettig en veilig in de wijk en op straat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Minder mensen voelen zich eenzaam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De draagkracht en draaglast van mantelzorgers zijn in balans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Mantelzorgers en vrijwilligers weten zich gesteund door de gemeente</a:t>
            </a: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40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ED3773-9092-ADAF-C249-9CF5EFB23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626495"/>
          </a:xfrm>
        </p:spPr>
        <p:txBody>
          <a:bodyPr>
            <a:noAutofit/>
          </a:bodyPr>
          <a:lstStyle/>
          <a:p>
            <a:r>
              <a:rPr lang="nl-NL" b="1" u="sng">
                <a:solidFill>
                  <a:srgbClr val="0070C0"/>
                </a:solidFill>
              </a:rPr>
              <a:t>Voorbeeld</a:t>
            </a:r>
            <a:r>
              <a:rPr lang="nl-NL" b="1">
                <a:solidFill>
                  <a:srgbClr val="0070C0"/>
                </a:solidFill>
              </a:rPr>
              <a:t>: pijler 3. Zorg voor Elkaar </a:t>
            </a:r>
            <a:br>
              <a:rPr lang="nl-NL" b="1">
                <a:solidFill>
                  <a:srgbClr val="0070C0"/>
                </a:solidFill>
              </a:rPr>
            </a:br>
            <a:r>
              <a:rPr lang="nl-NL" b="1">
                <a:solidFill>
                  <a:srgbClr val="0070C0"/>
                </a:solidFill>
              </a:rPr>
              <a:t>in de </a:t>
            </a:r>
            <a:r>
              <a:rPr lang="nl-NL" b="1" err="1">
                <a:solidFill>
                  <a:srgbClr val="0070C0"/>
                </a:solidFill>
              </a:rPr>
              <a:t>gemeente-begroting</a:t>
            </a:r>
            <a:br>
              <a:rPr lang="nl-NL" b="1">
                <a:solidFill>
                  <a:srgbClr val="0070C0"/>
                </a:solidFill>
              </a:rPr>
            </a:b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C6C84B-66CA-621D-7E74-E22EC072C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26667" r="15079" b="9861"/>
          <a:stretch/>
        </p:blipFill>
        <p:spPr>
          <a:xfrm>
            <a:off x="762001" y="1409955"/>
            <a:ext cx="11015948" cy="540739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5BF30F9-EE01-4963-476E-F535F30F8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Het doel van vanavond, Blok 2: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Zijn dit nog de goede ambities?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Welke ontwikkelingen zien we op dit thema?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Hoe kunnen we (nog) beter samenwerken om deze ambities te realiseren?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B2E4D3-93FD-CABE-27A5-63C94A311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Het doel van vanavond, Blok 3: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Informeren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Inspireren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Verkennen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Afspraken maken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AA906D-C424-2995-708F-68872B98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933" y="528609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Accenten en </a:t>
            </a:r>
          </a:p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denkrichtingen</a:t>
            </a:r>
          </a:p>
          <a:p>
            <a:pPr marL="0" indent="0">
              <a:buNone/>
            </a:pPr>
            <a:endParaRPr lang="nl-NL" sz="4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Hulp bij meedoen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6C5AB2E-62B2-9083-445B-3ADC46BE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749" y="136431"/>
            <a:ext cx="1861591" cy="160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68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5E5DAF6F4304DAEB89116CFBF2C0C" ma:contentTypeVersion="13" ma:contentTypeDescription="Create a new document." ma:contentTypeScope="" ma:versionID="bc572d82864aeecf82659204fb787f5a">
  <xsd:schema xmlns:xsd="http://www.w3.org/2001/XMLSchema" xmlns:xs="http://www.w3.org/2001/XMLSchema" xmlns:p="http://schemas.microsoft.com/office/2006/metadata/properties" xmlns:ns2="4c215b46-d860-4c05-b4dd-a9b3a847a788" xmlns:ns3="f107be8b-1cac-4c1f-aadb-fa63f00977a0" targetNamespace="http://schemas.microsoft.com/office/2006/metadata/properties" ma:root="true" ma:fieldsID="a5939fa1343f2b5f76355b016ab0c4f4" ns2:_="" ns3:_="">
    <xsd:import namespace="4c215b46-d860-4c05-b4dd-a9b3a847a788"/>
    <xsd:import namespace="f107be8b-1cac-4c1f-aadb-fa63f009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15b46-d860-4c05-b4dd-a9b3a847a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c771db-2efd-4004-985c-cccb1553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be8b-1cac-4c1f-aadb-fa63f0097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182a45a-507d-496f-8dde-c1f0c49c430e}" ma:internalName="TaxCatchAll" ma:showField="CatchAllData" ma:web="f107be8b-1cac-4c1f-aadb-fa63f0097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15b46-d860-4c05-b4dd-a9b3a847a788">
      <Terms xmlns="http://schemas.microsoft.com/office/infopath/2007/PartnerControls"/>
    </lcf76f155ced4ddcb4097134ff3c332f>
    <TaxCatchAll xmlns="f107be8b-1cac-4c1f-aadb-fa63f00977a0" xsi:nil="true"/>
  </documentManagement>
</p:properties>
</file>

<file path=customXml/itemProps1.xml><?xml version="1.0" encoding="utf-8"?>
<ds:datastoreItem xmlns:ds="http://schemas.openxmlformats.org/officeDocument/2006/customXml" ds:itemID="{1CF5DDA6-0D95-4E7C-BA87-2B65CFD8345A}"/>
</file>

<file path=customXml/itemProps2.xml><?xml version="1.0" encoding="utf-8"?>
<ds:datastoreItem xmlns:ds="http://schemas.openxmlformats.org/officeDocument/2006/customXml" ds:itemID="{6941998B-F8A6-436C-AAE5-C772806C8068}"/>
</file>

<file path=customXml/itemProps3.xml><?xml version="1.0" encoding="utf-8"?>
<ds:datastoreItem xmlns:ds="http://schemas.openxmlformats.org/officeDocument/2006/customXml" ds:itemID="{1957302F-3D2D-496A-BB49-BE05B9ACFA74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Kantoorthema</vt:lpstr>
      <vt:lpstr>Welkom op de MAG-avond!</vt:lpstr>
      <vt:lpstr>De Maatschappelijke agenda is</vt:lpstr>
      <vt:lpstr>De Maatschappelijke agenda is</vt:lpstr>
      <vt:lpstr>PowerPoint Presentation</vt:lpstr>
      <vt:lpstr>Ambities</vt:lpstr>
      <vt:lpstr>Voorbeeld: pijler 3. Zorg voor Elkaar  in de gemeente-begroting </vt:lpstr>
      <vt:lpstr>Het doel van vanavond, Blok 2:</vt:lpstr>
      <vt:lpstr>Het doel van vanavond, Blok 3:</vt:lpstr>
      <vt:lpstr>PowerPoint Presentation</vt:lpstr>
      <vt:lpstr>PowerPoint Presentation</vt:lpstr>
    </vt:vector>
  </TitlesOfParts>
  <Company>HLTSamen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Maatschappelijke Agenda   Teylingen en Lisse</dc:title>
  <dc:creator>Ella Visser</dc:creator>
  <cp:revision>1</cp:revision>
  <cp:lastPrinted>2024-04-11T12:06:48Z</cp:lastPrinted>
  <dcterms:created xsi:type="dcterms:W3CDTF">2020-09-15T09:23:03Z</dcterms:created>
  <dcterms:modified xsi:type="dcterms:W3CDTF">2024-04-18T15:02:25Z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0x01010055A5E5DAF6F4304DAEB89116CFBF2C0C</vt:lpwstr>
  </property>
</Properties>
</file>